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76" r:id="rId2"/>
    <p:sldId id="260" r:id="rId3"/>
    <p:sldId id="258" r:id="rId4"/>
    <p:sldId id="257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70" r:id="rId13"/>
    <p:sldId id="272" r:id="rId14"/>
    <p:sldId id="273" r:id="rId15"/>
    <p:sldId id="274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4" d="100"/>
          <a:sy n="64" d="100"/>
        </p:scale>
        <p:origin x="78" y="2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247BD-1ECC-4935-9B45-D0C1F80F8393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23D20582-6D48-4F02-B807-93919B7B86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5224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247BD-1ECC-4935-9B45-D0C1F80F8393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3D20582-6D48-4F02-B807-93919B7B86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2745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247BD-1ECC-4935-9B45-D0C1F80F8393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3D20582-6D48-4F02-B807-93919B7B86E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716204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247BD-1ECC-4935-9B45-D0C1F80F8393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3D20582-6D48-4F02-B807-93919B7B86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47244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247BD-1ECC-4935-9B45-D0C1F80F8393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3D20582-6D48-4F02-B807-93919B7B86E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217592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247BD-1ECC-4935-9B45-D0C1F80F8393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3D20582-6D48-4F02-B807-93919B7B86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5956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247BD-1ECC-4935-9B45-D0C1F80F8393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20582-6D48-4F02-B807-93919B7B86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98977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247BD-1ECC-4935-9B45-D0C1F80F8393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20582-6D48-4F02-B807-93919B7B86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5551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247BD-1ECC-4935-9B45-D0C1F80F8393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20582-6D48-4F02-B807-93919B7B86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77018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247BD-1ECC-4935-9B45-D0C1F80F8393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3D20582-6D48-4F02-B807-93919B7B86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05575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247BD-1ECC-4935-9B45-D0C1F80F8393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23D20582-6D48-4F02-B807-93919B7B86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9038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247BD-1ECC-4935-9B45-D0C1F80F8393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23D20582-6D48-4F02-B807-93919B7B86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8481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247BD-1ECC-4935-9B45-D0C1F80F8393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20582-6D48-4F02-B807-93919B7B86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2547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247BD-1ECC-4935-9B45-D0C1F80F8393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20582-6D48-4F02-B807-93919B7B86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379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247BD-1ECC-4935-9B45-D0C1F80F8393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20582-6D48-4F02-B807-93919B7B86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4450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247BD-1ECC-4935-9B45-D0C1F80F8393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3D20582-6D48-4F02-B807-93919B7B86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7939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B247BD-1ECC-4935-9B45-D0C1F80F8393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23D20582-6D48-4F02-B807-93919B7B86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4407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59567" y="389744"/>
            <a:ext cx="10845045" cy="598107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00B0F0"/>
                </a:solidFill>
              </a:rPr>
              <a:t>«Обмен </a:t>
            </a:r>
            <a:r>
              <a:rPr lang="ru-RU" dirty="0">
                <a:solidFill>
                  <a:srgbClr val="00B0F0"/>
                </a:solidFill>
              </a:rPr>
              <a:t>опытом по участию в региональном проекте «Мероприятие ЦОК</a:t>
            </a:r>
            <a:r>
              <a:rPr lang="ru-RU" dirty="0" smtClean="0">
                <a:solidFill>
                  <a:srgbClr val="00B0F0"/>
                </a:solidFill>
              </a:rPr>
              <a:t>»»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                                   </a:t>
            </a:r>
            <a:r>
              <a:rPr lang="ru-RU" sz="3200" dirty="0" smtClean="0"/>
              <a:t>Сидорова </a:t>
            </a:r>
            <a:r>
              <a:rPr lang="ru-RU" sz="3200" dirty="0"/>
              <a:t>Т.Н.</a:t>
            </a:r>
            <a:br>
              <a:rPr lang="ru-RU" sz="3200" dirty="0"/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4547116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40971" y="285750"/>
            <a:ext cx="11570053" cy="6508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598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19263" y="200025"/>
            <a:ext cx="11577462" cy="651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81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l="13436" t="4289" r="13448" b="323"/>
          <a:stretch/>
        </p:blipFill>
        <p:spPr>
          <a:xfrm>
            <a:off x="723014" y="204145"/>
            <a:ext cx="7846828" cy="549490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/>
          <a:srcRect l="25404" t="6640" r="30137" b="25172"/>
          <a:stretch/>
        </p:blipFill>
        <p:spPr>
          <a:xfrm>
            <a:off x="8282763" y="1818167"/>
            <a:ext cx="3795823" cy="327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217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l="10317" t="8907" r="13845" b="8319"/>
          <a:stretch/>
        </p:blipFill>
        <p:spPr>
          <a:xfrm>
            <a:off x="1063256" y="265814"/>
            <a:ext cx="10111562" cy="6208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239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l="32278" t="2418" r="17772" b="3164"/>
          <a:stretch/>
        </p:blipFill>
        <p:spPr>
          <a:xfrm>
            <a:off x="2369127" y="157942"/>
            <a:ext cx="7298575" cy="6591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8142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l="971" t="9180" r="16118" b="10880"/>
          <a:stretch/>
        </p:blipFill>
        <p:spPr>
          <a:xfrm>
            <a:off x="4055533" y="76421"/>
            <a:ext cx="7940348" cy="430638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/>
          <a:srcRect l="15721" t="13083" r="14940" b="11455"/>
          <a:stretch/>
        </p:blipFill>
        <p:spPr>
          <a:xfrm>
            <a:off x="186267" y="994793"/>
            <a:ext cx="5359399" cy="32808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/>
          <a:srcRect b="67471"/>
          <a:stretch/>
        </p:blipFill>
        <p:spPr>
          <a:xfrm>
            <a:off x="2009338" y="4382808"/>
            <a:ext cx="8743327" cy="2150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871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47713" y="3408335"/>
            <a:ext cx="104815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0" i="0" dirty="0" smtClean="0">
                <a:effectLst/>
                <a:latin typeface="Inter"/>
              </a:rPr>
              <a:t>В рамках проекта педагоги могут пройти оценку цифровых компетенций и курсы повышения квалификации по применению цифровых учебных материалов в педагогической деятельности.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47713" y="2082754"/>
            <a:ext cx="104815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0" i="0" dirty="0" smtClean="0">
                <a:effectLst/>
                <a:latin typeface="Inter"/>
              </a:rPr>
              <a:t>Проект направлен на повышение доступности и создания равных условий для возможности получения качественного образования детям вне зависимости от места их проживания и уровня жизни семьи.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52203" y="4456918"/>
            <a:ext cx="103770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0" dirty="0" smtClean="0">
                <a:effectLst/>
                <a:latin typeface="Inter"/>
              </a:rPr>
              <a:t>Единый бесплатный доступ к материалам ведущих образовательных онлайн-сервисов России.</a:t>
            </a:r>
            <a:endParaRPr lang="ru-RU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/>
          <a:srcRect l="159" t="9261" r="74257" b="83333"/>
          <a:stretch/>
        </p:blipFill>
        <p:spPr>
          <a:xfrm>
            <a:off x="1089770" y="82203"/>
            <a:ext cx="10639487" cy="1813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326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048000" y="-171450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93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23529" t="15738" r="25320" b="10903"/>
          <a:stretch/>
        </p:blipFill>
        <p:spPr>
          <a:xfrm>
            <a:off x="723208" y="133002"/>
            <a:ext cx="11122428" cy="6478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690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8548" y="170921"/>
            <a:ext cx="4263189" cy="1325563"/>
          </a:xfrm>
        </p:spPr>
        <p:txBody>
          <a:bodyPr>
            <a:noAutofit/>
          </a:bodyPr>
          <a:lstStyle/>
          <a:p>
            <a:pPr algn="ctr"/>
            <a:r>
              <a:rPr lang="ru-RU" sz="2400" b="1" i="0" dirty="0" smtClean="0">
                <a:solidFill>
                  <a:srgbClr val="000000"/>
                </a:solidFill>
                <a:effectLst/>
                <a:latin typeface="Ubuntu"/>
              </a:rPr>
              <a:t>«1С:Урок»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Ubuntu"/>
              </a:rPr>
              <a:t> — портал с интерактивными наглядными учебными материалами, предназначенный для подготовки и проведения уроков учителями, а также для самостоятельной работы школьников.</a:t>
            </a:r>
            <a:br>
              <a:rPr lang="ru-RU" sz="2400" b="0" i="0" dirty="0" smtClean="0">
                <a:solidFill>
                  <a:srgbClr val="000000"/>
                </a:solidFill>
                <a:effectLst/>
                <a:latin typeface="Ubuntu"/>
              </a:rPr>
            </a:br>
            <a:r>
              <a:rPr lang="ru-RU" sz="2800" dirty="0" smtClean="0"/>
              <a:t> </a:t>
            </a:r>
            <a:r>
              <a:rPr lang="ru-RU" sz="1800" dirty="0" smtClean="0"/>
              <a:t>На платформе представлены тысячи </a:t>
            </a:r>
            <a:r>
              <a:rPr lang="ru-RU" sz="1800" u="sng" dirty="0" smtClean="0"/>
              <a:t>интерактивных заданий </a:t>
            </a:r>
            <a:r>
              <a:rPr lang="ru-RU" sz="1800" dirty="0" smtClean="0"/>
              <a:t>с </a:t>
            </a:r>
            <a:r>
              <a:rPr lang="ru-RU" sz="1800" u="sng" dirty="0" smtClean="0"/>
              <a:t>автоматической проверкой</a:t>
            </a:r>
            <a:r>
              <a:rPr lang="ru-RU" sz="1800" dirty="0" smtClean="0"/>
              <a:t>, </a:t>
            </a:r>
            <a:r>
              <a:rPr lang="ru-RU" sz="1800" u="sng" dirty="0" smtClean="0"/>
              <a:t>тренажёры, обучающие игры, виртуальные эксперименты, динамические модели, интерактивные анимации и презентации, лабораторные </a:t>
            </a:r>
            <a:r>
              <a:rPr lang="ru-RU" sz="1800" dirty="0" smtClean="0"/>
              <a:t>работы и другие демонстрационные материалы. </a:t>
            </a:r>
            <a:endParaRPr lang="ru-RU" sz="1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15161" t="4865" r="12880" b="3704"/>
          <a:stretch/>
        </p:blipFill>
        <p:spPr>
          <a:xfrm>
            <a:off x="5076486" y="304800"/>
            <a:ext cx="6890925" cy="6272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874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15346" t="4129" r="18708" b="1492"/>
          <a:stretch/>
        </p:blipFill>
        <p:spPr>
          <a:xfrm>
            <a:off x="368968" y="240631"/>
            <a:ext cx="6077828" cy="638475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/>
          <a:srcRect l="26708" t="8757" r="29345" b="6720"/>
          <a:stretch/>
        </p:blipFill>
        <p:spPr>
          <a:xfrm>
            <a:off x="6529137" y="525354"/>
            <a:ext cx="5342022" cy="5779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311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l="28069" t="21560" r="32544" b="8109"/>
          <a:stretch/>
        </p:blipFill>
        <p:spPr>
          <a:xfrm>
            <a:off x="705854" y="936457"/>
            <a:ext cx="4539916" cy="456013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/>
          <a:srcRect l="27456" t="22125" r="30789" b="6765"/>
          <a:stretch/>
        </p:blipFill>
        <p:spPr>
          <a:xfrm>
            <a:off x="6224336" y="994610"/>
            <a:ext cx="4860759" cy="465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032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14002" r="13418"/>
          <a:stretch/>
        </p:blipFill>
        <p:spPr>
          <a:xfrm>
            <a:off x="4465564" y="996567"/>
            <a:ext cx="7222132" cy="559723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/>
          <a:srcRect l="37544" t="23373" r="23333" b="51832"/>
          <a:stretch/>
        </p:blipFill>
        <p:spPr>
          <a:xfrm>
            <a:off x="200964" y="-62665"/>
            <a:ext cx="5117433" cy="182437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49178" y="1761711"/>
            <a:ext cx="394635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платформах педагог найдёт богатую коллекцию учебных и методических материалов, инновационные образовательные сервисы, интерактивные тренажеры для закрепления знаний и многое другое.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644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6254" y="2993098"/>
            <a:ext cx="10199492" cy="8718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5142" y="405700"/>
            <a:ext cx="11104417" cy="9584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49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239</TotalTime>
  <Words>47</Words>
  <Application>Microsoft Office PowerPoint</Application>
  <PresentationFormat>Широкоэкранный</PresentationFormat>
  <Paragraphs>6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Century Gothic</vt:lpstr>
      <vt:lpstr>Inter</vt:lpstr>
      <vt:lpstr>Times New Roman</vt:lpstr>
      <vt:lpstr>Ubuntu</vt:lpstr>
      <vt:lpstr>Wingdings 3</vt:lpstr>
      <vt:lpstr>Легкий дым</vt:lpstr>
      <vt:lpstr>«Обмен опытом по участию в региональном проекте «Мероприятие ЦОК»»                                        Сидорова Т.Н. </vt:lpstr>
      <vt:lpstr>Презентация PowerPoint</vt:lpstr>
      <vt:lpstr>Презентация PowerPoint</vt:lpstr>
      <vt:lpstr>Презентация PowerPoint</vt:lpstr>
      <vt:lpstr>«1С:Урок» — портал с интерактивными наглядными учебными материалами, предназначенный для подготовки и проведения уроков учителями, а также для самостоятельной работы школьников.  На платформе представлены тысячи интерактивных заданий с автоматической проверкой, тренажёры, обучающие игры, виртуальные эксперименты, динамические модели, интерактивные анимации и презентации, лабораторные работы и другие демонстрационные материалы.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Методист ИКТ</cp:lastModifiedBy>
  <cp:revision>16</cp:revision>
  <dcterms:created xsi:type="dcterms:W3CDTF">2022-11-20T07:13:18Z</dcterms:created>
  <dcterms:modified xsi:type="dcterms:W3CDTF">2022-12-12T09:46:48Z</dcterms:modified>
</cp:coreProperties>
</file>