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5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3C9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36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iagBrick">
          <a:fgClr>
            <a:schemeClr val="bg2">
              <a:lumMod val="60000"/>
              <a:lumOff val="40000"/>
            </a:schemeClr>
          </a:fgClr>
          <a:bgClr>
            <a:srgbClr val="493C94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12/1/2022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dirty="0" smtClean="0"/>
              <a:t>Региональный </a:t>
            </a:r>
            <a:r>
              <a:rPr lang="ru-RU" sz="4000" dirty="0"/>
              <a:t>Проект </a:t>
            </a:r>
            <a:r>
              <a:rPr lang="ru-RU" b="1" dirty="0"/>
              <a:t>«Мероприятие </a:t>
            </a:r>
            <a:r>
              <a:rPr lang="ru-RU" b="1" dirty="0" smtClean="0"/>
              <a:t>ЦОК»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(из опыта работы)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1012" y="4486274"/>
            <a:ext cx="8676222" cy="1304925"/>
          </a:xfrm>
        </p:spPr>
        <p:txBody>
          <a:bodyPr/>
          <a:lstStyle/>
          <a:p>
            <a:pPr algn="r"/>
            <a:r>
              <a:rPr lang="ru-RU" b="1" dirty="0" smtClean="0"/>
              <a:t>Автор: </a:t>
            </a:r>
            <a:r>
              <a:rPr lang="ru-RU" b="1" dirty="0" err="1" smtClean="0"/>
              <a:t>Шуршева</a:t>
            </a:r>
            <a:r>
              <a:rPr lang="ru-RU" b="1" dirty="0" smtClean="0"/>
              <a:t> С.В.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33037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028007"/>
          </a:xfrm>
        </p:spPr>
        <p:txBody>
          <a:bodyPr/>
          <a:lstStyle/>
          <a:p>
            <a:pPr algn="ctr"/>
            <a:r>
              <a:rPr lang="ru-RU" dirty="0" smtClean="0"/>
              <a:t>Университет </a:t>
            </a:r>
            <a:r>
              <a:rPr lang="ru-RU" dirty="0" err="1" smtClean="0"/>
              <a:t>Иннополис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2935" y="1570465"/>
            <a:ext cx="6602953" cy="4996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47526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курсы</a:t>
            </a:r>
            <a:endParaRPr lang="ru-RU" dirty="0"/>
          </a:p>
        </p:txBody>
      </p:sp>
      <p:pic>
        <p:nvPicPr>
          <p:cNvPr id="1026" name="Picture 2" descr="D:\удостоверение.JPG"/>
          <p:cNvPicPr>
            <a:picLocks noChangeAspect="1" noChangeArrowheads="1"/>
          </p:cNvPicPr>
          <p:nvPr/>
        </p:nvPicPr>
        <p:blipFill>
          <a:blip r:embed="rId2"/>
          <a:srcRect l="2271" t="2128" b="930"/>
          <a:stretch>
            <a:fillRect/>
          </a:stretch>
        </p:blipFill>
        <p:spPr bwMode="auto">
          <a:xfrm rot="5400000">
            <a:off x="4440196" y="-329513"/>
            <a:ext cx="5601730" cy="78588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14819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1660" y="847898"/>
            <a:ext cx="9905998" cy="4871257"/>
          </a:xfrm>
        </p:spPr>
        <p:txBody>
          <a:bodyPr>
            <a:normAutofit/>
          </a:bodyPr>
          <a:lstStyle/>
          <a:p>
            <a:r>
              <a:rPr lang="ru-RU" b="1" dirty="0"/>
              <a:t>Цель</a:t>
            </a:r>
            <a:r>
              <a:rPr lang="ru-RU" b="1" dirty="0" smtClean="0"/>
              <a:t>: </a:t>
            </a:r>
            <a:r>
              <a:rPr lang="ru-RU" dirty="0" smtClean="0"/>
              <a:t>Предоставление </a:t>
            </a:r>
            <a:r>
              <a:rPr lang="ru-RU" dirty="0"/>
              <a:t>бесплатного доступа к материалам ведущих образовательных онлайн-сервисов России ученикам и педагогам всех организаций начального, основного, среднего общего и среднего профессионального образования</a:t>
            </a:r>
            <a:r>
              <a:rPr lang="ru-RU" sz="4400" dirty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5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" dirty="0" smtClean="0"/>
              <a:t>.</a:t>
            </a:r>
            <a:endParaRPr lang="ru-RU" sz="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2616"/>
          <a:stretch/>
        </p:blipFill>
        <p:spPr>
          <a:xfrm>
            <a:off x="1352938" y="762008"/>
            <a:ext cx="9694473" cy="531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76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" dirty="0" smtClean="0"/>
              <a:t>..</a:t>
            </a:r>
            <a:endParaRPr lang="ru-RU" sz="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2332"/>
          <a:stretch/>
        </p:blipFill>
        <p:spPr>
          <a:xfrm>
            <a:off x="1296511" y="609600"/>
            <a:ext cx="9750900" cy="535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140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2882"/>
          <a:stretch/>
        </p:blipFill>
        <p:spPr>
          <a:xfrm>
            <a:off x="1396060" y="849899"/>
            <a:ext cx="9352296" cy="512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8393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2931"/>
          <a:stretch/>
        </p:blipFill>
        <p:spPr>
          <a:xfrm>
            <a:off x="1627074" y="744048"/>
            <a:ext cx="9196097" cy="502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220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" dirty="0" smtClean="0"/>
              <a:t>.</a:t>
            </a:r>
            <a:endParaRPr lang="ru-RU" sz="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3208"/>
          <a:stretch/>
        </p:blipFill>
        <p:spPr>
          <a:xfrm>
            <a:off x="817659" y="681644"/>
            <a:ext cx="10287941" cy="560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307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" dirty="0" smtClean="0"/>
              <a:t>.</a:t>
            </a:r>
            <a:endParaRPr lang="ru-RU" sz="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2786"/>
          <a:stretch/>
        </p:blipFill>
        <p:spPr>
          <a:xfrm>
            <a:off x="1231179" y="748147"/>
            <a:ext cx="9726466" cy="5318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5117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800" dirty="0" smtClean="0"/>
              <a:t>.</a:t>
            </a:r>
            <a:endParaRPr lang="ru-RU" sz="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2792"/>
          <a:stretch/>
        </p:blipFill>
        <p:spPr>
          <a:xfrm>
            <a:off x="1168513" y="609600"/>
            <a:ext cx="9878898" cy="540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3542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тка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esh" id="{789EC3FE-34FD-429C-9918-760025E6C145}" vid="{B8BE45C0-8141-4D58-8C71-A009BC26FBB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TM03457485[[fn=Сетка]]</Template>
  <TotalTime>89</TotalTime>
  <Words>48</Words>
  <Application>Microsoft Office PowerPoint</Application>
  <PresentationFormat>Произвольный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Сетка</vt:lpstr>
      <vt:lpstr>Региональный Проект «Мероприятие ЦОК» (из опыта работы)</vt:lpstr>
      <vt:lpstr>Цель: Предоставление бесплатного доступа к материалам ведущих образовательных онлайн-сервисов России ученикам и педагогам всех организаций начального, основного, среднего общего и среднего профессионального образования. </vt:lpstr>
      <vt:lpstr>.</vt:lpstr>
      <vt:lpstr>..</vt:lpstr>
      <vt:lpstr>.</vt:lpstr>
      <vt:lpstr>.</vt:lpstr>
      <vt:lpstr>.</vt:lpstr>
      <vt:lpstr>.</vt:lpstr>
      <vt:lpstr>.</vt:lpstr>
      <vt:lpstr>Университет Иннополис</vt:lpstr>
      <vt:lpstr>курсы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 Проект ЦОК» (из опыта работы)</dc:title>
  <dc:creator>Пользователь</dc:creator>
  <cp:lastModifiedBy>1</cp:lastModifiedBy>
  <cp:revision>10</cp:revision>
  <dcterms:created xsi:type="dcterms:W3CDTF">2022-11-29T15:29:15Z</dcterms:created>
  <dcterms:modified xsi:type="dcterms:W3CDTF">2022-12-01T05:47:06Z</dcterms:modified>
</cp:coreProperties>
</file>